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0"/>
  </p:handoutMasterIdLst>
  <p:sldIdLst>
    <p:sldId id="256" r:id="rId2"/>
    <p:sldId id="257" r:id="rId3"/>
    <p:sldId id="313" r:id="rId4"/>
    <p:sldId id="312" r:id="rId5"/>
    <p:sldId id="258" r:id="rId6"/>
    <p:sldId id="259" r:id="rId7"/>
    <p:sldId id="260" r:id="rId8"/>
    <p:sldId id="261" r:id="rId9"/>
    <p:sldId id="288" r:id="rId10"/>
    <p:sldId id="262" r:id="rId11"/>
    <p:sldId id="289" r:id="rId12"/>
    <p:sldId id="263" r:id="rId13"/>
    <p:sldId id="290" r:id="rId14"/>
    <p:sldId id="264" r:id="rId15"/>
    <p:sldId id="291" r:id="rId16"/>
    <p:sldId id="265" r:id="rId17"/>
    <p:sldId id="292" r:id="rId18"/>
    <p:sldId id="266" r:id="rId19"/>
    <p:sldId id="293" r:id="rId20"/>
    <p:sldId id="267" r:id="rId21"/>
    <p:sldId id="294" r:id="rId22"/>
    <p:sldId id="268" r:id="rId23"/>
    <p:sldId id="295" r:id="rId24"/>
    <p:sldId id="269" r:id="rId25"/>
    <p:sldId id="297" r:id="rId26"/>
    <p:sldId id="272" r:id="rId27"/>
    <p:sldId id="298" r:id="rId28"/>
    <p:sldId id="273" r:id="rId29"/>
    <p:sldId id="299" r:id="rId30"/>
    <p:sldId id="275" r:id="rId31"/>
    <p:sldId id="300" r:id="rId32"/>
    <p:sldId id="276" r:id="rId33"/>
    <p:sldId id="301" r:id="rId34"/>
    <p:sldId id="277" r:id="rId35"/>
    <p:sldId id="302" r:id="rId36"/>
    <p:sldId id="278" r:id="rId37"/>
    <p:sldId id="303" r:id="rId38"/>
    <p:sldId id="279" r:id="rId39"/>
    <p:sldId id="304" r:id="rId40"/>
    <p:sldId id="280" r:id="rId41"/>
    <p:sldId id="305" r:id="rId42"/>
    <p:sldId id="281" r:id="rId43"/>
    <p:sldId id="309" r:id="rId44"/>
    <p:sldId id="285" r:id="rId45"/>
    <p:sldId id="310" r:id="rId46"/>
    <p:sldId id="286" r:id="rId47"/>
    <p:sldId id="311" r:id="rId48"/>
    <p:sldId id="287" r:id="rId49"/>
  </p:sldIdLst>
  <p:sldSz cx="9144000" cy="6858000" type="screen4x3"/>
  <p:notesSz cx="6794500" cy="99314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1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61571188" cy="6157118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76262-9A31-4FCF-A5AF-AA4BED68CAE1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DE7B4-83A8-4F16-B2B3-A69F547FF5D7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BEC34-8810-4DA7-9E1C-0D9E3A67CB4C}" type="datetimeFigureOut">
              <a:rPr lang="sv-SE" smtClean="0"/>
              <a:pPr/>
              <a:t>2012-08-27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cykelparker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0"/>
            <a:ext cx="10312176" cy="6857999"/>
          </a:xfrm>
          <a:prstGeom prst="rect">
            <a:avLst/>
          </a:prstGeom>
        </p:spPr>
      </p:pic>
      <p:sp>
        <p:nvSpPr>
          <p:cNvPr id="4" name="Rubrik 1"/>
          <p:cNvSpPr txBox="1">
            <a:spLocks/>
          </p:cNvSpPr>
          <p:nvPr/>
        </p:nvSpPr>
        <p:spPr>
          <a:xfrm>
            <a:off x="-396552" y="116632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9600" b="0" i="0" u="sng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Cykelställ</a:t>
            </a:r>
            <a:endParaRPr kumimoji="0" lang="sv-SE" sz="96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1264391"/>
            <a:ext cx="8229600" cy="4329217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Bra grej att ha på huvudet när du cyklar. </a:t>
            </a:r>
            <a:r>
              <a:rPr lang="sv-SE" sz="6600" dirty="0" smtClean="0"/>
              <a:t>Måste användas av alla </a:t>
            </a:r>
            <a:r>
              <a:rPr lang="sv-SE" sz="6600" dirty="0" smtClean="0"/>
              <a:t>under 15 </a:t>
            </a:r>
            <a:r>
              <a:rPr lang="sv-SE" sz="6600" dirty="0" smtClean="0"/>
              <a:t>år.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 2.jpg"/>
          <p:cNvPicPr>
            <a:picLocks noChangeAspect="1"/>
          </p:cNvPicPr>
          <p:nvPr/>
        </p:nvPicPr>
        <p:blipFill>
          <a:blip r:embed="rId2" cstate="print"/>
          <a:srcRect l="9937" t="5500" r="16834" b="1239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5148064" y="5445224"/>
            <a:ext cx="3456384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Cykel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83296" y="2346696"/>
            <a:ext cx="8229600" cy="216460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Tvåhjuligt fordon som drivs </a:t>
            </a:r>
            <a:r>
              <a:rPr lang="sv-SE" sz="6600" dirty="0" smtClean="0"/>
              <a:t>med muskler. 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lampa.jpg"/>
          <p:cNvPicPr>
            <a:picLocks noChangeAspect="1"/>
          </p:cNvPicPr>
          <p:nvPr/>
        </p:nvPicPr>
        <p:blipFill>
          <a:blip r:embed="rId2" cstate="print"/>
          <a:srcRect b="5561"/>
          <a:stretch>
            <a:fillRect/>
          </a:stretch>
        </p:blipFill>
        <p:spPr>
          <a:xfrm rot="5400000">
            <a:off x="1142310" y="-1142311"/>
            <a:ext cx="6895891" cy="9180511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 rot="5400000">
            <a:off x="3692996" y="2651820"/>
            <a:ext cx="822960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Cykel-</a:t>
            </a:r>
            <a:br>
              <a:rPr lang="sv-SE" sz="9600" u="sng" dirty="0" smtClean="0">
                <a:solidFill>
                  <a:schemeClr val="bg1"/>
                </a:solidFill>
              </a:rPr>
            </a:br>
            <a:r>
              <a:rPr lang="sv-SE" sz="9600" u="sng" dirty="0" smtClean="0">
                <a:solidFill>
                  <a:schemeClr val="bg1"/>
                </a:solidFill>
              </a:rPr>
              <a:t>belysning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83296" y="2351064"/>
            <a:ext cx="8229600" cy="216024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Gör </a:t>
            </a:r>
            <a:r>
              <a:rPr lang="sv-SE" sz="6600" dirty="0" smtClean="0"/>
              <a:t>att du ser </a:t>
            </a:r>
            <a:r>
              <a:rPr lang="sv-SE" sz="6600" dirty="0" smtClean="0"/>
              <a:t>när du </a:t>
            </a:r>
            <a:r>
              <a:rPr lang="sv-SE" sz="6600" dirty="0" smtClean="0"/>
              <a:t>cyklar </a:t>
            </a:r>
            <a:r>
              <a:rPr lang="sv-SE" sz="6600" dirty="0" smtClean="0"/>
              <a:t>i mörker.</a:t>
            </a:r>
            <a:endParaRPr lang="sv-SE" sz="6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reflex.jpg"/>
          <p:cNvPicPr>
            <a:picLocks noChangeAspect="1"/>
          </p:cNvPicPr>
          <p:nvPr/>
        </p:nvPicPr>
        <p:blipFill>
          <a:blip r:embed="rId2" cstate="print"/>
          <a:srcRect r="6278" b="62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Reflex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1985928"/>
            <a:ext cx="8229600" cy="288614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Denna speglar ljus från lamporna på andra </a:t>
            </a:r>
            <a:r>
              <a:rPr lang="sv-SE" sz="6600" dirty="0" smtClean="0"/>
              <a:t>fordon. 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barnsadel.jpg"/>
          <p:cNvPicPr>
            <a:picLocks noChangeAspect="1"/>
          </p:cNvPicPr>
          <p:nvPr/>
        </p:nvPicPr>
        <p:blipFill>
          <a:blip r:embed="rId2" cstate="print"/>
          <a:srcRect t="5730" b="573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467544" y="5445224"/>
            <a:ext cx="822960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Barnsadel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1384648"/>
            <a:ext cx="8229600" cy="4028575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Barn som inte kan cykla själva kan åka i en </a:t>
            </a:r>
            <a:r>
              <a:rPr lang="sv-SE" sz="6600" dirty="0" smtClean="0"/>
              <a:t>denna på </a:t>
            </a:r>
            <a:r>
              <a:rPr lang="sv-SE" sz="6600" dirty="0" smtClean="0"/>
              <a:t>en vuxen persons pakethållare. 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äx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3779912" y="5517232"/>
            <a:ext cx="5133256" cy="1143000"/>
          </a:xfrm>
        </p:spPr>
        <p:txBody>
          <a:bodyPr>
            <a:noAutofit/>
          </a:bodyPr>
          <a:lstStyle/>
          <a:p>
            <a:r>
              <a:rPr lang="sv-SE" sz="9600" u="sng" dirty="0" smtClean="0"/>
              <a:t>Växlar</a:t>
            </a:r>
            <a:endParaRPr lang="sv-SE" sz="9600"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536" y="2351064"/>
            <a:ext cx="8229600" cy="216024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sv-SE" sz="6600" dirty="0" smtClean="0"/>
              <a:t>En parkeringsplats </a:t>
            </a:r>
            <a:r>
              <a:rPr lang="sv-SE" sz="6600" dirty="0" smtClean="0"/>
              <a:t>för </a:t>
            </a:r>
            <a:r>
              <a:rPr lang="sv-SE" sz="6600" dirty="0" smtClean="0"/>
              <a:t>cyklar.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2346695"/>
            <a:ext cx="8229600" cy="216460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En cykel kan ha massor med </a:t>
            </a:r>
            <a:r>
              <a:rPr lang="sv-SE" sz="6600" dirty="0" smtClean="0"/>
              <a:t>växlar</a:t>
            </a:r>
            <a:r>
              <a:rPr lang="sv-SE" sz="6600" dirty="0" smtClean="0"/>
              <a:t>.</a:t>
            </a:r>
            <a:endParaRPr lang="sv-SE" sz="6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list.jpg"/>
          <p:cNvPicPr>
            <a:picLocks noChangeAspect="1"/>
          </p:cNvPicPr>
          <p:nvPr/>
        </p:nvPicPr>
        <p:blipFill>
          <a:blip r:embed="rId2" cstate="print"/>
          <a:srcRect t="11172"/>
          <a:stretch>
            <a:fillRect/>
          </a:stretch>
        </p:blipFill>
        <p:spPr>
          <a:xfrm rot="5400000">
            <a:off x="1116441" y="-1169556"/>
            <a:ext cx="6885385" cy="9169733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 rot="5400000">
            <a:off x="5911552" y="2737520"/>
            <a:ext cx="4512568" cy="1143000"/>
          </a:xfrm>
        </p:spPr>
        <p:txBody>
          <a:bodyPr>
            <a:noAutofit/>
          </a:bodyPr>
          <a:lstStyle/>
          <a:p>
            <a:r>
              <a:rPr lang="sv-SE" sz="9600" u="sng" dirty="0" smtClean="0"/>
              <a:t>Cyklist</a:t>
            </a:r>
            <a:endParaRPr lang="sv-SE" sz="9600" u="sng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23168" y="2947975"/>
            <a:ext cx="8229600" cy="90192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En person som cyklar.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bil.jpg"/>
          <p:cNvPicPr>
            <a:picLocks noChangeAspect="1"/>
          </p:cNvPicPr>
          <p:nvPr/>
        </p:nvPicPr>
        <p:blipFill>
          <a:blip r:embed="rId2" cstate="print"/>
          <a:srcRect l="17817" r="8018"/>
          <a:stretch>
            <a:fillRect/>
          </a:stretch>
        </p:blipFill>
        <p:spPr>
          <a:xfrm>
            <a:off x="0" y="-27384"/>
            <a:ext cx="9144000" cy="693527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467544" y="5373216"/>
            <a:ext cx="195456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Bil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985928"/>
            <a:ext cx="8229600" cy="288614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Se upp för dessa när du cyklar. </a:t>
            </a:r>
            <a:r>
              <a:rPr lang="sv-SE" sz="6600" dirty="0" smtClean="0"/>
              <a:t>Har fyra hjul och kör fort.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baneskyll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59502" y="-1159501"/>
            <a:ext cx="6843888" cy="9162892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 rot="5400000">
            <a:off x="-1374441" y="2831840"/>
            <a:ext cx="5997352" cy="1143000"/>
          </a:xfrm>
        </p:spPr>
        <p:txBody>
          <a:bodyPr>
            <a:noAutofit/>
          </a:bodyPr>
          <a:lstStyle/>
          <a:p>
            <a:r>
              <a:rPr lang="sv-SE" sz="9600" u="sng" dirty="0" err="1" smtClean="0">
                <a:solidFill>
                  <a:schemeClr val="bg1"/>
                </a:solidFill>
              </a:rPr>
              <a:t>Cykelbane-</a:t>
            </a:r>
            <a:r>
              <a:rPr lang="sv-SE" sz="9600" u="sng" dirty="0" smtClean="0">
                <a:solidFill>
                  <a:schemeClr val="bg1"/>
                </a:solidFill>
              </a:rPr>
              <a:t/>
            </a:r>
            <a:br>
              <a:rPr lang="sv-SE" sz="9600" u="sng" dirty="0" smtClean="0">
                <a:solidFill>
                  <a:schemeClr val="bg1"/>
                </a:solidFill>
              </a:rPr>
            </a:br>
            <a:r>
              <a:rPr lang="sv-SE" sz="9600" u="sng" dirty="0" smtClean="0">
                <a:solidFill>
                  <a:schemeClr val="bg1"/>
                </a:solidFill>
              </a:rPr>
              <a:t>skylt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Denna skylt visar att vägen </a:t>
            </a:r>
            <a:r>
              <a:rPr lang="sv-SE" sz="6600" dirty="0" smtClean="0"/>
              <a:t>bara får användas av cyklister. 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gång och cykelvä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 rot="16200000">
            <a:off x="4019922" y="2858666"/>
            <a:ext cx="6855668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Gång och cykelväg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23168" y="1985928"/>
            <a:ext cx="8229600" cy="288614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På denna väg får både gående och cyklister finnas. </a:t>
            </a:r>
            <a:endParaRPr lang="sv-SE" sz="6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lådcyk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3059832" y="260648"/>
            <a:ext cx="6851104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Lådcykel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sad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9399" y="1"/>
            <a:ext cx="10307944" cy="6885384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4572000" y="260648"/>
            <a:ext cx="411480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Sadel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045656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Används för t.ex. transporter när du handlat. Eller som taxi, det kan sitta flera personer i lådan.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trehjul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8520" y="-171400"/>
            <a:ext cx="10081120" cy="7123992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Trehjuling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2346695"/>
            <a:ext cx="8229600" cy="216460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Nybörjarcykel. Används ofta av barn.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parkering förnjud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323528" y="2862064"/>
            <a:ext cx="822960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Cykelparkering</a:t>
            </a:r>
            <a:br>
              <a:rPr lang="sv-SE" sz="9600" u="sng" dirty="0" smtClean="0">
                <a:solidFill>
                  <a:schemeClr val="bg1"/>
                </a:solidFill>
              </a:rPr>
            </a:br>
            <a:r>
              <a:rPr lang="sv-SE" sz="8000" u="sng" dirty="0" smtClean="0">
                <a:solidFill>
                  <a:schemeClr val="bg1"/>
                </a:solidFill>
              </a:rPr>
              <a:t/>
            </a:r>
            <a:br>
              <a:rPr lang="sv-SE" sz="8000" u="sng" dirty="0" smtClean="0">
                <a:solidFill>
                  <a:schemeClr val="bg1"/>
                </a:solidFill>
              </a:rPr>
            </a:br>
            <a:r>
              <a:rPr lang="sv-SE" sz="8000" u="sng" dirty="0" smtClean="0">
                <a:solidFill>
                  <a:schemeClr val="bg1"/>
                </a:solidFill>
              </a:rPr>
              <a:t/>
            </a:r>
            <a:br>
              <a:rPr lang="sv-SE" sz="8000" u="sng" dirty="0" smtClean="0">
                <a:solidFill>
                  <a:schemeClr val="bg1"/>
                </a:solidFill>
              </a:rPr>
            </a:br>
            <a:r>
              <a:rPr lang="sv-SE" sz="9600" u="sng" dirty="0" smtClean="0">
                <a:solidFill>
                  <a:schemeClr val="bg1"/>
                </a:solidFill>
              </a:rPr>
              <a:t/>
            </a:r>
            <a:br>
              <a:rPr lang="sv-SE" sz="9600" u="sng" dirty="0" smtClean="0">
                <a:solidFill>
                  <a:schemeClr val="bg1"/>
                </a:solidFill>
              </a:rPr>
            </a:br>
            <a:r>
              <a:rPr lang="sv-SE" sz="9600" u="sng" dirty="0" smtClean="0">
                <a:solidFill>
                  <a:schemeClr val="bg1"/>
                </a:solidFill>
              </a:rPr>
              <a:t> förbjuden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2346695"/>
            <a:ext cx="8229600" cy="216460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Här får du inte parkera din cykel.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pump.jpg"/>
          <p:cNvPicPr>
            <a:picLocks noChangeAspect="1"/>
          </p:cNvPicPr>
          <p:nvPr/>
        </p:nvPicPr>
        <p:blipFill>
          <a:blip r:embed="rId2" cstate="print"/>
          <a:srcRect l="54725" t="29180" r="9838" b="8001"/>
          <a:stretch>
            <a:fillRect/>
          </a:stretch>
        </p:blipFill>
        <p:spPr>
          <a:xfrm rot="5400000">
            <a:off x="1133155" y="-1133156"/>
            <a:ext cx="6877691" cy="9144002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 rot="5400000">
            <a:off x="-3147764" y="2631132"/>
            <a:ext cx="822960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Cykelpump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2346695"/>
            <a:ext cx="8229600" cy="216460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Används för att pumpa cykeldäck.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inderdä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 rot="5400000">
            <a:off x="4495428" y="2812876"/>
            <a:ext cx="6768752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Vinter-</a:t>
            </a:r>
            <a:br>
              <a:rPr lang="sv-SE" sz="9600" u="sng" dirty="0" smtClean="0">
                <a:solidFill>
                  <a:schemeClr val="bg1"/>
                </a:solidFill>
              </a:rPr>
            </a:br>
            <a:r>
              <a:rPr lang="sv-SE" sz="9600" u="sng" dirty="0" smtClean="0">
                <a:solidFill>
                  <a:schemeClr val="bg1"/>
                </a:solidFill>
              </a:rPr>
              <a:t>däck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2346695"/>
            <a:ext cx="8229600" cy="216460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Det finns dubbdäck till cyklar också. 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glasbitar.jpg"/>
          <p:cNvPicPr>
            <a:picLocks noChangeAspect="1"/>
          </p:cNvPicPr>
          <p:nvPr/>
        </p:nvPicPr>
        <p:blipFill>
          <a:blip r:embed="rId2" cstate="print"/>
          <a:srcRect b="11504"/>
          <a:stretch>
            <a:fillRect/>
          </a:stretch>
        </p:blipFill>
        <p:spPr>
          <a:xfrm rot="5400000">
            <a:off x="1127786" y="-1127787"/>
            <a:ext cx="6888427" cy="9144001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 rot="5400000">
            <a:off x="2684884" y="2939852"/>
            <a:ext cx="822960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Glasbitar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2350336"/>
            <a:ext cx="8229600" cy="216096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sv-SE" sz="6600" dirty="0" smtClean="0"/>
              <a:t>Här sitter du när du cyklar.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822520"/>
            <a:ext cx="8229600" cy="316980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Se upp så du inte cyklar över de här, då kan du få punktering.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ikcyk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 rot="5400000">
            <a:off x="-2345791" y="4081177"/>
            <a:ext cx="6337622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Vikcykel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2346695"/>
            <a:ext cx="8229600" cy="216460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Cykel som kan vikas ihop och bli liten. 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vagn.jpg"/>
          <p:cNvPicPr>
            <a:picLocks noChangeAspect="1"/>
          </p:cNvPicPr>
          <p:nvPr/>
        </p:nvPicPr>
        <p:blipFill>
          <a:blip r:embed="rId2" cstate="print"/>
          <a:srcRect r="10459"/>
          <a:stretch>
            <a:fillRect/>
          </a:stretch>
        </p:blipFill>
        <p:spPr>
          <a:xfrm>
            <a:off x="-96737" y="0"/>
            <a:ext cx="9240737" cy="6885384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Autofit/>
          </a:bodyPr>
          <a:lstStyle/>
          <a:p>
            <a:r>
              <a:rPr lang="sv-SE" sz="9600" u="sng" dirty="0" smtClean="0"/>
              <a:t>Cykelkärra</a:t>
            </a:r>
            <a:endParaRPr lang="sv-SE" sz="9600" u="sng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865672"/>
            <a:ext cx="8229600" cy="30978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Vagn som dras efter cykeln. Kan lastas med allt möjligt.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första hjälpen.jpg"/>
          <p:cNvPicPr>
            <a:picLocks noChangeAspect="1"/>
          </p:cNvPicPr>
          <p:nvPr/>
        </p:nvPicPr>
        <p:blipFill>
          <a:blip r:embed="rId2" cstate="print"/>
          <a:srcRect l="28959" t="21623" r="13123" b="19208"/>
          <a:stretch>
            <a:fillRect/>
          </a:stretch>
        </p:blipFill>
        <p:spPr>
          <a:xfrm>
            <a:off x="0" y="-145250"/>
            <a:ext cx="9140272" cy="700325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>
            <a:noAutofit/>
          </a:bodyPr>
          <a:lstStyle/>
          <a:p>
            <a:r>
              <a:rPr lang="sv-SE" sz="8800" u="sng" dirty="0" smtClean="0"/>
              <a:t>Första hjälpen kit</a:t>
            </a:r>
            <a:endParaRPr lang="sv-SE" sz="8800" u="sng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985927"/>
            <a:ext cx="8229600" cy="2886145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Bra att ha med sig ifall någon ramlar och skadar sig.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arselväst.jpg"/>
          <p:cNvPicPr>
            <a:picLocks noChangeAspect="1"/>
          </p:cNvPicPr>
          <p:nvPr/>
        </p:nvPicPr>
        <p:blipFill>
          <a:blip r:embed="rId2" cstate="print"/>
          <a:srcRect l="11464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Varselväst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2346695"/>
            <a:ext cx="8229600" cy="216460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Västen gör att du syns i trafiken. Sjuktbra!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cykelkor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451490" y="-1904759"/>
            <a:ext cx="7012260" cy="10513257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 rot="5400000">
            <a:off x="-2017341" y="2672308"/>
            <a:ext cx="6131024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Cykelkorg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2346696"/>
            <a:ext cx="8229600" cy="216460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sv-SE" sz="6600" dirty="0" smtClean="0"/>
              <a:t>Bra att packa </a:t>
            </a:r>
            <a:r>
              <a:rPr lang="sv-SE" sz="6600" dirty="0" smtClean="0"/>
              <a:t>i. Hänger </a:t>
            </a:r>
            <a:r>
              <a:rPr lang="sv-SE" sz="6600" dirty="0" smtClean="0"/>
              <a:t>på styret.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Ringklock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6357392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Ringklocka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1264393"/>
            <a:ext cx="8229600" cy="4329215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sv-SE" sz="6600" dirty="0" smtClean="0"/>
              <a:t>Måste finnas på </a:t>
            </a:r>
            <a:r>
              <a:rPr lang="sv-SE" sz="6600" dirty="0" smtClean="0"/>
              <a:t>cykeln. Använd den om någon är i vägen eller om du vill varna för något.</a:t>
            </a:r>
            <a:endParaRPr lang="sv-SE" sz="6600" dirty="0"/>
          </a:p>
        </p:txBody>
      </p:sp>
      <p:pic>
        <p:nvPicPr>
          <p:cNvPr id="4" name="Bildobjekt 3" descr="oscr_gra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64782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hjälm.jpg"/>
          <p:cNvPicPr>
            <a:picLocks noChangeAspect="1"/>
          </p:cNvPicPr>
          <p:nvPr/>
        </p:nvPicPr>
        <p:blipFill>
          <a:blip r:embed="rId2" cstate="print"/>
          <a:srcRect l="2632" t="7505" r="2061" b="13224"/>
          <a:stretch>
            <a:fillRect/>
          </a:stretch>
        </p:blipFill>
        <p:spPr>
          <a:xfrm>
            <a:off x="0" y="0"/>
            <a:ext cx="9144000" cy="7605464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0" y="1268760"/>
            <a:ext cx="3240360" cy="1143000"/>
          </a:xfrm>
        </p:spPr>
        <p:txBody>
          <a:bodyPr>
            <a:noAutofit/>
          </a:bodyPr>
          <a:lstStyle/>
          <a:p>
            <a:r>
              <a:rPr lang="sv-SE" sz="9600" u="sng" dirty="0" smtClean="0">
                <a:solidFill>
                  <a:schemeClr val="bg1"/>
                </a:solidFill>
              </a:rPr>
              <a:t>Hjälm</a:t>
            </a:r>
            <a:endParaRPr lang="sv-SE" sz="9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287</Words>
  <Application>Microsoft Office PowerPoint</Application>
  <PresentationFormat>Bildspel på skärmen (4:3)</PresentationFormat>
  <Paragraphs>48</Paragraphs>
  <Slides>48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48</vt:i4>
      </vt:variant>
    </vt:vector>
  </HeadingPairs>
  <TitlesOfParts>
    <vt:vector size="49" baseType="lpstr">
      <vt:lpstr>Office-tema</vt:lpstr>
      <vt:lpstr>Bild 1</vt:lpstr>
      <vt:lpstr>Bild 2</vt:lpstr>
      <vt:lpstr>Sadel</vt:lpstr>
      <vt:lpstr>Bild 4</vt:lpstr>
      <vt:lpstr>Cykelkorg</vt:lpstr>
      <vt:lpstr>Bild 6</vt:lpstr>
      <vt:lpstr>Ringklocka</vt:lpstr>
      <vt:lpstr>Bild 8</vt:lpstr>
      <vt:lpstr>Hjälm</vt:lpstr>
      <vt:lpstr>Bild 10</vt:lpstr>
      <vt:lpstr>Cykel</vt:lpstr>
      <vt:lpstr>Bild 12</vt:lpstr>
      <vt:lpstr>Cykel- belysning</vt:lpstr>
      <vt:lpstr>Bild 14</vt:lpstr>
      <vt:lpstr>Reflex</vt:lpstr>
      <vt:lpstr>Bild 16</vt:lpstr>
      <vt:lpstr>Barnsadel</vt:lpstr>
      <vt:lpstr>Bild 18</vt:lpstr>
      <vt:lpstr>Växlar</vt:lpstr>
      <vt:lpstr>Bild 20</vt:lpstr>
      <vt:lpstr>Cyklist</vt:lpstr>
      <vt:lpstr>Bild 22</vt:lpstr>
      <vt:lpstr>Bil</vt:lpstr>
      <vt:lpstr>Bild 24</vt:lpstr>
      <vt:lpstr>Cykelbane- skylt</vt:lpstr>
      <vt:lpstr>Bild 26</vt:lpstr>
      <vt:lpstr>Gång och cykelväg</vt:lpstr>
      <vt:lpstr>Bild 28</vt:lpstr>
      <vt:lpstr>Lådcykel</vt:lpstr>
      <vt:lpstr>Bild 30</vt:lpstr>
      <vt:lpstr>Trehjuling</vt:lpstr>
      <vt:lpstr>Bild 32</vt:lpstr>
      <vt:lpstr>Cykelparkering     förbjuden</vt:lpstr>
      <vt:lpstr>Bild 34</vt:lpstr>
      <vt:lpstr>Cykelpump</vt:lpstr>
      <vt:lpstr>Bild 36</vt:lpstr>
      <vt:lpstr>Vinter- däck</vt:lpstr>
      <vt:lpstr>Bild 38</vt:lpstr>
      <vt:lpstr>Glasbitar</vt:lpstr>
      <vt:lpstr>Bild 40</vt:lpstr>
      <vt:lpstr>Vikcykel</vt:lpstr>
      <vt:lpstr>Bild 42</vt:lpstr>
      <vt:lpstr>Cykelkärra</vt:lpstr>
      <vt:lpstr>Bild 44</vt:lpstr>
      <vt:lpstr>Första hjälpen kit</vt:lpstr>
      <vt:lpstr>Bild 46</vt:lpstr>
      <vt:lpstr>Varselväst</vt:lpstr>
      <vt:lpstr>Bild 48</vt:lpstr>
    </vt:vector>
  </TitlesOfParts>
  <Company>Kristianstads kommun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emelie nilsson</dc:creator>
  <cp:lastModifiedBy>emelie nilsson</cp:lastModifiedBy>
  <cp:revision>72</cp:revision>
  <dcterms:created xsi:type="dcterms:W3CDTF">2012-06-18T14:31:23Z</dcterms:created>
  <dcterms:modified xsi:type="dcterms:W3CDTF">2012-08-27T14:53:04Z</dcterms:modified>
</cp:coreProperties>
</file>